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Lst>
  <p:notesMasterIdLst>
    <p:notesMasterId r:id="rId6"/>
  </p:notesMasterIdLst>
  <p:sldIdLst>
    <p:sldId id="256" r:id="rId5"/>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1316A"/>
    <a:srgbClr val="013C53"/>
    <a:srgbClr val="F2F2F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AF23A04-F21F-B343-97BF-FDE132A9E471}" v="8" dt="2025-11-26T16:24:59.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564"/>
    <p:restoredTop sz="94658"/>
  </p:normalViewPr>
  <p:slideViewPr>
    <p:cSldViewPr snapToGrid="0">
      <p:cViewPr varScale="1">
        <p:scale>
          <a:sx n="68" d="100"/>
          <a:sy n="68" d="100"/>
        </p:scale>
        <p:origin x="3018"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microsoft.com/office/2016/11/relationships/changesInfo" Target="changesInfos/changesInfo1.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ve Hartland" userId="fe08f65b-fffb-417a-81ad-107dbbfd43a7" providerId="ADAL" clId="{26CD08F2-BEC7-5BB7-9C01-8BE80433835F}"/>
    <pc:docChg chg="undo custSel modSld">
      <pc:chgData name="Steve Hartland" userId="fe08f65b-fffb-417a-81ad-107dbbfd43a7" providerId="ADAL" clId="{26CD08F2-BEC7-5BB7-9C01-8BE80433835F}" dt="2025-11-26T16:24:59.481" v="75"/>
      <pc:docMkLst>
        <pc:docMk/>
      </pc:docMkLst>
      <pc:sldChg chg="addSp delSp modSp mod">
        <pc:chgData name="Steve Hartland" userId="fe08f65b-fffb-417a-81ad-107dbbfd43a7" providerId="ADAL" clId="{26CD08F2-BEC7-5BB7-9C01-8BE80433835F}" dt="2025-11-26T16:24:59.481" v="75"/>
        <pc:sldMkLst>
          <pc:docMk/>
          <pc:sldMk cId="2864429464" sldId="256"/>
        </pc:sldMkLst>
        <pc:spChg chg="add mod">
          <ac:chgData name="Steve Hartland" userId="fe08f65b-fffb-417a-81ad-107dbbfd43a7" providerId="ADAL" clId="{26CD08F2-BEC7-5BB7-9C01-8BE80433835F}" dt="2025-11-26T16:24:59.481" v="75"/>
          <ac:spMkLst>
            <pc:docMk/>
            <pc:sldMk cId="2864429464" sldId="256"/>
            <ac:spMk id="4" creationId="{2E0987C2-B489-0CEE-CC23-73F2A76BD309}"/>
          </ac:spMkLst>
        </pc:spChg>
        <pc:spChg chg="del">
          <ac:chgData name="Steve Hartland" userId="fe08f65b-fffb-417a-81ad-107dbbfd43a7" providerId="ADAL" clId="{26CD08F2-BEC7-5BB7-9C01-8BE80433835F}" dt="2025-11-26T16:24:58.838" v="74" actId="478"/>
          <ac:spMkLst>
            <pc:docMk/>
            <pc:sldMk cId="2864429464" sldId="256"/>
            <ac:spMk id="14" creationId="{5630526B-7301-06B5-23DF-EBCE37DDC990}"/>
          </ac:spMkLst>
        </pc:spChg>
        <pc:picChg chg="add del mod">
          <ac:chgData name="Steve Hartland" userId="fe08f65b-fffb-417a-81ad-107dbbfd43a7" providerId="ADAL" clId="{26CD08F2-BEC7-5BB7-9C01-8BE80433835F}" dt="2025-11-26T16:19:19.318" v="63" actId="478"/>
          <ac:picMkLst>
            <pc:docMk/>
            <pc:sldMk cId="2864429464" sldId="256"/>
            <ac:picMk id="4" creationId="{138AAC0C-ED89-4D21-7D99-9FDD5D2AAEBD}"/>
          </ac:picMkLst>
        </pc:picChg>
        <pc:picChg chg="add del mod">
          <ac:chgData name="Steve Hartland" userId="fe08f65b-fffb-417a-81ad-107dbbfd43a7" providerId="ADAL" clId="{26CD08F2-BEC7-5BB7-9C01-8BE80433835F}" dt="2025-11-26T16:20:17.096" v="72" actId="478"/>
          <ac:picMkLst>
            <pc:docMk/>
            <pc:sldMk cId="2864429464" sldId="256"/>
            <ac:picMk id="6" creationId="{8E86F327-0362-258C-FC3D-8C9AD06B96E1}"/>
          </ac:picMkLst>
        </pc:picChg>
        <pc:picChg chg="del">
          <ac:chgData name="Steve Hartland" userId="fe08f65b-fffb-417a-81ad-107dbbfd43a7" providerId="ADAL" clId="{26CD08F2-BEC7-5BB7-9C01-8BE80433835F}" dt="2025-11-26T16:18:14.510" v="51" actId="478"/>
          <ac:picMkLst>
            <pc:docMk/>
            <pc:sldMk cId="2864429464" sldId="256"/>
            <ac:picMk id="9" creationId="{9CC6CDF1-087A-159A-7F3B-D6AC419CB8CA}"/>
          </ac:picMkLst>
        </pc:picChg>
        <pc:picChg chg="add mod">
          <ac:chgData name="Steve Hartland" userId="fe08f65b-fffb-417a-81ad-107dbbfd43a7" providerId="ADAL" clId="{26CD08F2-BEC7-5BB7-9C01-8BE80433835F}" dt="2025-11-26T16:19:16.165" v="62" actId="167"/>
          <ac:picMkLst>
            <pc:docMk/>
            <pc:sldMk cId="2864429464" sldId="256"/>
            <ac:picMk id="10" creationId="{56527CE5-7AA7-43EC-B447-BE92CF1A6893}"/>
          </ac:picMkLst>
        </pc:picChg>
        <pc:picChg chg="del">
          <ac:chgData name="Steve Hartland" userId="fe08f65b-fffb-417a-81ad-107dbbfd43a7" providerId="ADAL" clId="{26CD08F2-BEC7-5BB7-9C01-8BE80433835F}" dt="2025-11-26T16:18:17.835" v="52" actId="478"/>
          <ac:picMkLst>
            <pc:docMk/>
            <pc:sldMk cId="2864429464" sldId="256"/>
            <ac:picMk id="12" creationId="{A3F929F6-8775-3AF5-55FA-6497EC8E6E83}"/>
          </ac:picMkLst>
        </pc:picChg>
        <pc:picChg chg="add del mod">
          <ac:chgData name="Steve Hartland" userId="fe08f65b-fffb-417a-81ad-107dbbfd43a7" providerId="ADAL" clId="{26CD08F2-BEC7-5BB7-9C01-8BE80433835F}" dt="2025-11-26T16:20:15.682" v="71" actId="478"/>
          <ac:picMkLst>
            <pc:docMk/>
            <pc:sldMk cId="2864429464" sldId="256"/>
            <ac:picMk id="13" creationId="{C5E6048C-01F9-2303-BD85-60103EADFC98}"/>
          </ac:picMkLst>
        </pc:picChg>
        <pc:picChg chg="add mod">
          <ac:chgData name="Steve Hartland" userId="fe08f65b-fffb-417a-81ad-107dbbfd43a7" providerId="ADAL" clId="{26CD08F2-BEC7-5BB7-9C01-8BE80433835F}" dt="2025-11-26T16:20:17.991" v="73"/>
          <ac:picMkLst>
            <pc:docMk/>
            <pc:sldMk cId="2864429464" sldId="256"/>
            <ac:picMk id="15" creationId="{EBCE3D87-DD40-6D22-C2AD-B82A5B0FEA09}"/>
          </ac:picMkLst>
        </pc:picChg>
      </pc:sldChg>
    </pc:docChg>
  </pc:docChgLst>
  <pc:docChgLst>
    <pc:chgData name="Howard Wheeler" userId="3e061725-5d95-41ae-8f52-aca0943a11a8" providerId="ADAL" clId="{B67AF79B-3CD7-4B12-8448-C57133F6FF7A}"/>
    <pc:docChg chg="modSld">
      <pc:chgData name="Howard Wheeler" userId="3e061725-5d95-41ae-8f52-aca0943a11a8" providerId="ADAL" clId="{B67AF79B-3CD7-4B12-8448-C57133F6FF7A}" dt="2025-11-27T09:42:46.588" v="5" actId="20577"/>
      <pc:docMkLst>
        <pc:docMk/>
      </pc:docMkLst>
      <pc:sldChg chg="modSp mod">
        <pc:chgData name="Howard Wheeler" userId="3e061725-5d95-41ae-8f52-aca0943a11a8" providerId="ADAL" clId="{B67AF79B-3CD7-4B12-8448-C57133F6FF7A}" dt="2025-11-27T09:42:46.588" v="5" actId="20577"/>
        <pc:sldMkLst>
          <pc:docMk/>
          <pc:sldMk cId="2864429464" sldId="256"/>
        </pc:sldMkLst>
        <pc:spChg chg="mod">
          <ac:chgData name="Howard Wheeler" userId="3e061725-5d95-41ae-8f52-aca0943a11a8" providerId="ADAL" clId="{B67AF79B-3CD7-4B12-8448-C57133F6FF7A}" dt="2025-11-27T09:42:46.588" v="5" actId="20577"/>
          <ac:spMkLst>
            <pc:docMk/>
            <pc:sldMk cId="2864429464" sldId="256"/>
            <ac:spMk id="8" creationId="{C1AF36C0-1E16-B6CF-0E53-BD0F868B4F35}"/>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6B79DB-5D70-D849-984A-A2A036DAFB3E}" type="datetimeFigureOut">
              <a:rPr lang="en-US" smtClean="0"/>
              <a:t>11/27/2025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59CFE21-CC28-F242-B5E6-914E3F68DC04}" type="slidenum">
              <a:rPr lang="en-US" smtClean="0"/>
              <a:t>‹#›</a:t>
            </a:fld>
            <a:endParaRPr lang="en-US"/>
          </a:p>
        </p:txBody>
      </p:sp>
    </p:spTree>
    <p:extLst>
      <p:ext uri="{BB962C8B-B14F-4D97-AF65-F5344CB8AC3E}">
        <p14:creationId xmlns:p14="http://schemas.microsoft.com/office/powerpoint/2010/main" val="27443067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59CFE21-CC28-F242-B5E6-914E3F68DC04}" type="slidenum">
              <a:rPr lang="en-US" smtClean="0"/>
              <a:t>1</a:t>
            </a:fld>
            <a:endParaRPr lang="en-US"/>
          </a:p>
        </p:txBody>
      </p:sp>
    </p:spTree>
    <p:extLst>
      <p:ext uri="{BB962C8B-B14F-4D97-AF65-F5344CB8AC3E}">
        <p14:creationId xmlns:p14="http://schemas.microsoft.com/office/powerpoint/2010/main" val="510393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rgbClr val="F2F2F2"/>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8501896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B28DA7B2-BC09-9F4A-90EF-83EEC5C65AE9}" type="datetimeFigureOut">
              <a:rPr lang="en-US" smtClean="0"/>
              <a:t>11/27/2025</a:t>
            </a:fld>
            <a:endParaRPr lang="en-US"/>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F7FD60E2-7B8A-F14D-A4E3-8FCCA64D0A83}" type="slidenum">
              <a:rPr lang="en-US" smtClean="0"/>
              <a:t>‹#›</a:t>
            </a:fld>
            <a:endParaRPr lang="en-US"/>
          </a:p>
        </p:txBody>
      </p:sp>
    </p:spTree>
    <p:extLst>
      <p:ext uri="{BB962C8B-B14F-4D97-AF65-F5344CB8AC3E}">
        <p14:creationId xmlns:p14="http://schemas.microsoft.com/office/powerpoint/2010/main" val="292905818"/>
      </p:ext>
    </p:extLst>
  </p:cSld>
  <p:clrMap bg1="lt1" tx1="dk1" bg2="lt2" tx2="dk2" accent1="accent1" accent2="accent2" accent3="accent3" accent4="accent4" accent5="accent5" accent6="accent6" hlink="hlink" folHlink="folHlink"/>
  <p:sldLayoutIdLst>
    <p:sldLayoutId id="2147483673" r:id="rId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56527CE5-7AA7-43EC-B447-BE92CF1A6893}"/>
              </a:ext>
            </a:extLst>
          </p:cNvPr>
          <p:cNvPicPr>
            <a:picLocks noChangeAspect="1"/>
          </p:cNvPicPr>
          <p:nvPr/>
        </p:nvPicPr>
        <p:blipFill>
          <a:blip r:embed="rId3"/>
          <a:stretch>
            <a:fillRect/>
          </a:stretch>
        </p:blipFill>
        <p:spPr>
          <a:xfrm>
            <a:off x="1587" y="-60864"/>
            <a:ext cx="7556500" cy="3937000"/>
          </a:xfrm>
          <a:prstGeom prst="rect">
            <a:avLst/>
          </a:prstGeom>
        </p:spPr>
      </p:pic>
      <p:sp>
        <p:nvSpPr>
          <p:cNvPr id="2" name="Rectangle 1">
            <a:extLst>
              <a:ext uri="{FF2B5EF4-FFF2-40B4-BE49-F238E27FC236}">
                <a16:creationId xmlns:a16="http://schemas.microsoft.com/office/drawing/2014/main" id="{74597441-C779-9BE0-A5D4-959ECAE10D7D}"/>
              </a:ext>
            </a:extLst>
          </p:cNvPr>
          <p:cNvSpPr/>
          <p:nvPr/>
        </p:nvSpPr>
        <p:spPr>
          <a:xfrm>
            <a:off x="0" y="9488557"/>
            <a:ext cx="7559674" cy="1203256"/>
          </a:xfrm>
          <a:prstGeom prst="rect">
            <a:avLst/>
          </a:prstGeom>
          <a:solidFill>
            <a:srgbClr val="21316A"/>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D97CC432-CFFB-5038-48F8-8E90EB6AD668}"/>
              </a:ext>
            </a:extLst>
          </p:cNvPr>
          <p:cNvPicPr>
            <a:picLocks noChangeAspect="1"/>
          </p:cNvPicPr>
          <p:nvPr/>
        </p:nvPicPr>
        <p:blipFill>
          <a:blip r:embed="rId4"/>
          <a:stretch>
            <a:fillRect/>
          </a:stretch>
        </p:blipFill>
        <p:spPr>
          <a:xfrm>
            <a:off x="2935854" y="115651"/>
            <a:ext cx="1516985" cy="389386"/>
          </a:xfrm>
          <a:prstGeom prst="rect">
            <a:avLst/>
          </a:prstGeom>
          <a:effectLst>
            <a:outerShdw blurRad="126301" dist="50800" dir="5400000" sx="22735" sy="22735" algn="ctr" rotWithShape="0">
              <a:srgbClr val="000000">
                <a:alpha val="43137"/>
              </a:srgbClr>
            </a:outerShdw>
          </a:effectLst>
        </p:spPr>
      </p:pic>
      <p:sp>
        <p:nvSpPr>
          <p:cNvPr id="3" name="Rectangle 2">
            <a:extLst>
              <a:ext uri="{FF2B5EF4-FFF2-40B4-BE49-F238E27FC236}">
                <a16:creationId xmlns:a16="http://schemas.microsoft.com/office/drawing/2014/main" id="{EFEF04C8-7F67-22DD-D065-73479EFBF742}"/>
              </a:ext>
            </a:extLst>
          </p:cNvPr>
          <p:cNvSpPr/>
          <p:nvPr/>
        </p:nvSpPr>
        <p:spPr>
          <a:xfrm>
            <a:off x="0" y="3953316"/>
            <a:ext cx="7559674" cy="61167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sz="2400" b="1" dirty="0">
                <a:solidFill>
                  <a:srgbClr val="21316A"/>
                </a:solidFill>
                <a:effectLst/>
                <a:latin typeface="Arial" panose="020B0604020202020204" pitchFamily="34" charset="0"/>
                <a:cs typeface="Arial" panose="020B0604020202020204" pitchFamily="34" charset="0"/>
              </a:rPr>
              <a:t>FEATURED SAILING ITINERARIES</a:t>
            </a:r>
          </a:p>
        </p:txBody>
      </p:sp>
      <p:sp>
        <p:nvSpPr>
          <p:cNvPr id="7" name="Rectangle 6">
            <a:extLst>
              <a:ext uri="{FF2B5EF4-FFF2-40B4-BE49-F238E27FC236}">
                <a16:creationId xmlns:a16="http://schemas.microsoft.com/office/drawing/2014/main" id="{9FE641CB-1F6F-AF13-F7D6-D48D18811F1A}"/>
              </a:ext>
            </a:extLst>
          </p:cNvPr>
          <p:cNvSpPr/>
          <p:nvPr/>
        </p:nvSpPr>
        <p:spPr>
          <a:xfrm>
            <a:off x="276006" y="4707826"/>
            <a:ext cx="6856314" cy="4515687"/>
          </a:xfrm>
          <a:prstGeom prst="rect">
            <a:avLst/>
          </a:prstGeom>
          <a:solidFill>
            <a:srgbClr val="F2F2F2"/>
          </a:solidFill>
          <a:ln>
            <a:solidFill>
              <a:srgbClr val="21316A"/>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C1AF36C0-1E16-B6CF-0E53-BD0F868B4F35}"/>
              </a:ext>
            </a:extLst>
          </p:cNvPr>
          <p:cNvSpPr txBox="1"/>
          <p:nvPr/>
        </p:nvSpPr>
        <p:spPr>
          <a:xfrm>
            <a:off x="230992" y="5047907"/>
            <a:ext cx="7097689" cy="3877985"/>
          </a:xfrm>
          <a:prstGeom prst="rect">
            <a:avLst/>
          </a:prstGeom>
          <a:noFill/>
        </p:spPr>
        <p:txBody>
          <a:bodyPr wrap="square" rtlCol="0">
            <a:spAutoFit/>
          </a:bodyPr>
          <a:lstStyle/>
          <a:p>
            <a:pPr algn="ctr"/>
            <a:r>
              <a:rPr lang="en-GB" sz="3200" b="1" dirty="0">
                <a:solidFill>
                  <a:srgbClr val="21316A"/>
                </a:solidFill>
                <a:effectLst/>
                <a:latin typeface="Arial" panose="020B0604020202020204" pitchFamily="34" charset="0"/>
              </a:rPr>
              <a:t>XXXXXXXXXXX</a:t>
            </a:r>
            <a:br>
              <a:rPr lang="en-GB" sz="3200" dirty="0">
                <a:solidFill>
                  <a:srgbClr val="21316A"/>
                </a:solidFill>
                <a:effectLst/>
                <a:latin typeface="Arial" panose="020B0604020202020204" pitchFamily="34" charset="0"/>
              </a:rPr>
            </a:br>
            <a:endParaRPr lang="en-GB" sz="32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Night Voyage</a:t>
            </a:r>
          </a:p>
          <a:p>
            <a:pPr algn="ctr"/>
            <a:r>
              <a:rPr lang="en-GB" sz="2000" b="1" dirty="0">
                <a:solidFill>
                  <a:srgbClr val="21316A"/>
                </a:solidFill>
                <a:effectLst/>
                <a:latin typeface="Arial" panose="020B0604020202020204" pitchFamily="34" charset="0"/>
              </a:rPr>
              <a:t>SHIP</a:t>
            </a:r>
            <a:endParaRPr lang="en-GB" sz="2000" baseline="30000" dirty="0">
              <a:solidFill>
                <a:srgbClr val="21316A"/>
              </a:solidFill>
              <a:effectLst/>
              <a:latin typeface="Arial" panose="020B0604020202020204" pitchFamily="34" charset="0"/>
            </a:endParaRPr>
          </a:p>
          <a:p>
            <a:pPr algn="ctr"/>
            <a:r>
              <a:rPr lang="en-GB" sz="2000" dirty="0">
                <a:solidFill>
                  <a:srgbClr val="21316A"/>
                </a:solidFill>
                <a:latin typeface="Arial" panose="020B0604020202020204" pitchFamily="34" charset="0"/>
              </a:rPr>
              <a:t>Date…..</a:t>
            </a:r>
            <a:endParaRPr lang="en-GB" sz="2000" dirty="0">
              <a:solidFill>
                <a:srgbClr val="21316A"/>
              </a:solidFill>
              <a:effectLst/>
              <a:latin typeface="Arial" panose="020B0604020202020204" pitchFamily="34" charset="0"/>
            </a:endParaRPr>
          </a:p>
          <a:p>
            <a:pPr algn="ctr"/>
            <a:r>
              <a:rPr lang="en-GB" sz="2000" dirty="0">
                <a:solidFill>
                  <a:srgbClr val="21316A"/>
                </a:solidFill>
                <a:effectLst/>
                <a:latin typeface="Arial" panose="020B0604020202020204" pitchFamily="34" charset="0"/>
              </a:rPr>
              <a:t>X Countries – X Ports – X Overnights</a:t>
            </a:r>
          </a:p>
          <a:p>
            <a:pPr algn="ctr"/>
            <a:r>
              <a:rPr lang="en-GB" sz="2000" dirty="0">
                <a:solidFill>
                  <a:srgbClr val="21316A"/>
                </a:solidFill>
                <a:effectLst/>
                <a:latin typeface="Arial" panose="020B0604020202020204" pitchFamily="34" charset="0"/>
              </a:rPr>
              <a:t>Experience xxxxxxxxxxxxxxxxxx</a:t>
            </a:r>
          </a:p>
          <a:p>
            <a:pPr algn="ctr"/>
            <a:r>
              <a:rPr lang="en-GB" sz="2000" dirty="0">
                <a:solidFill>
                  <a:srgbClr val="21316A"/>
                </a:solidFill>
                <a:effectLst/>
                <a:latin typeface="Arial" panose="020B0604020202020204" pitchFamily="34" charset="0"/>
              </a:rPr>
              <a:t>xxxxxxxxxxx Flights </a:t>
            </a:r>
          </a:p>
          <a:p>
            <a:pPr algn="ctr"/>
            <a:r>
              <a:rPr lang="en-GB" sz="2000" dirty="0">
                <a:solidFill>
                  <a:srgbClr val="21316A"/>
                </a:solidFill>
                <a:effectLst/>
                <a:latin typeface="Arial" panose="020B0604020202020204" pitchFamily="34" charset="0"/>
              </a:rPr>
              <a:t>Stateroom……….</a:t>
            </a:r>
            <a:br>
              <a:rPr lang="en-GB" sz="1000" dirty="0">
                <a:solidFill>
                  <a:srgbClr val="21316A"/>
                </a:solidFill>
                <a:effectLst/>
                <a:latin typeface="Arial" panose="020B0604020202020204" pitchFamily="34" charset="0"/>
              </a:rPr>
            </a:br>
            <a:endParaRPr lang="en-GB" sz="1000" dirty="0">
              <a:solidFill>
                <a:srgbClr val="21316A"/>
              </a:solidFill>
              <a:effectLst/>
              <a:latin typeface="Arial" panose="020B0604020202020204" pitchFamily="34" charset="0"/>
            </a:endParaRPr>
          </a:p>
          <a:p>
            <a:pPr algn="ctr"/>
            <a:r>
              <a:rPr lang="en-GB" sz="3200" b="1">
                <a:solidFill>
                  <a:srgbClr val="21316A"/>
                </a:solidFill>
                <a:effectLst/>
                <a:latin typeface="Arial" panose="020B0604020202020204" pitchFamily="34" charset="0"/>
              </a:rPr>
              <a:t>From </a:t>
            </a:r>
            <a:r>
              <a:rPr lang="en-GB" sz="3200" b="1">
                <a:solidFill>
                  <a:srgbClr val="21316A"/>
                </a:solidFill>
                <a:latin typeface="Arial" panose="020B0604020202020204" pitchFamily="34" charset="0"/>
              </a:rPr>
              <a:t>$0</a:t>
            </a:r>
            <a:r>
              <a:rPr lang="en-GB" sz="3200" b="1">
                <a:solidFill>
                  <a:srgbClr val="21316A"/>
                </a:solidFill>
                <a:effectLst/>
                <a:latin typeface="Arial" panose="020B0604020202020204" pitchFamily="34" charset="0"/>
              </a:rPr>
              <a:t>,000pp</a:t>
            </a:r>
            <a:r>
              <a:rPr lang="en-GB" sz="3200" b="1" baseline="30000" dirty="0">
                <a:solidFill>
                  <a:srgbClr val="21316A"/>
                </a:solidFill>
                <a:effectLst/>
                <a:latin typeface="Arial" panose="020B0604020202020204" pitchFamily="34" charset="0"/>
              </a:rPr>
              <a:t>*</a:t>
            </a:r>
          </a:p>
        </p:txBody>
      </p:sp>
      <p:pic>
        <p:nvPicPr>
          <p:cNvPr id="11" name="Picture 10">
            <a:extLst>
              <a:ext uri="{FF2B5EF4-FFF2-40B4-BE49-F238E27FC236}">
                <a16:creationId xmlns:a16="http://schemas.microsoft.com/office/drawing/2014/main" id="{BC90E7BD-23C1-1703-6306-679690C6C1A5}"/>
              </a:ext>
            </a:extLst>
          </p:cNvPr>
          <p:cNvPicPr>
            <a:picLocks noChangeAspect="1"/>
          </p:cNvPicPr>
          <p:nvPr/>
        </p:nvPicPr>
        <p:blipFill>
          <a:blip r:embed="rId5"/>
          <a:stretch>
            <a:fillRect/>
          </a:stretch>
        </p:blipFill>
        <p:spPr>
          <a:xfrm>
            <a:off x="366032" y="9667968"/>
            <a:ext cx="6869655" cy="461180"/>
          </a:xfrm>
          <a:prstGeom prst="rect">
            <a:avLst/>
          </a:prstGeom>
        </p:spPr>
      </p:pic>
      <p:pic>
        <p:nvPicPr>
          <p:cNvPr id="15" name="Picture 14">
            <a:extLst>
              <a:ext uri="{FF2B5EF4-FFF2-40B4-BE49-F238E27FC236}">
                <a16:creationId xmlns:a16="http://schemas.microsoft.com/office/drawing/2014/main" id="{EBCE3D87-DD40-6D22-C2AD-B82A5B0FEA09}"/>
              </a:ext>
            </a:extLst>
          </p:cNvPr>
          <p:cNvPicPr>
            <a:picLocks noChangeAspect="1"/>
          </p:cNvPicPr>
          <p:nvPr/>
        </p:nvPicPr>
        <p:blipFill>
          <a:blip r:embed="rId6"/>
          <a:stretch>
            <a:fillRect/>
          </a:stretch>
        </p:blipFill>
        <p:spPr>
          <a:xfrm>
            <a:off x="2059222" y="749684"/>
            <a:ext cx="3441228" cy="1097203"/>
          </a:xfrm>
          <a:prstGeom prst="rect">
            <a:avLst/>
          </a:prstGeom>
        </p:spPr>
      </p:pic>
      <p:sp>
        <p:nvSpPr>
          <p:cNvPr id="4" name="TextBox 3">
            <a:extLst>
              <a:ext uri="{FF2B5EF4-FFF2-40B4-BE49-F238E27FC236}">
                <a16:creationId xmlns:a16="http://schemas.microsoft.com/office/drawing/2014/main" id="{2E0987C2-B489-0CEE-CC23-73F2A76BD309}"/>
              </a:ext>
            </a:extLst>
          </p:cNvPr>
          <p:cNvSpPr txBox="1"/>
          <p:nvPr/>
        </p:nvSpPr>
        <p:spPr>
          <a:xfrm>
            <a:off x="294430" y="10301779"/>
            <a:ext cx="6799832" cy="276999"/>
          </a:xfrm>
          <a:prstGeom prst="rect">
            <a:avLst/>
          </a:prstGeom>
          <a:noFill/>
        </p:spPr>
        <p:txBody>
          <a:bodyPr wrap="square" rtlCol="0">
            <a:spAutoFit/>
          </a:bodyPr>
          <a:lstStyle/>
          <a:p>
            <a:pPr algn="ctr"/>
            <a:r>
              <a:rPr lang="en-GB" sz="600" dirty="0">
                <a:solidFill>
                  <a:schemeClr val="bg1"/>
                </a:solidFill>
              </a:rPr>
              <a:t>*The up to $1000 USD Onboard Credit offer applies to new, individual bookings in all stateroom categories (promotional guarantee staterooms excluded) on select sailings booked made before 31 March 2026. Terms and conditions apply, visit </a:t>
            </a:r>
            <a:r>
              <a:rPr lang="en-GB" sz="600" dirty="0" err="1">
                <a:solidFill>
                  <a:schemeClr val="bg1"/>
                </a:solidFill>
              </a:rPr>
              <a:t>Azamara.com</a:t>
            </a:r>
            <a:r>
              <a:rPr lang="en-GB" sz="600" dirty="0">
                <a:solidFill>
                  <a:schemeClr val="bg1"/>
                </a:solidFill>
              </a:rPr>
              <a:t> for full details.</a:t>
            </a:r>
          </a:p>
        </p:txBody>
      </p:sp>
    </p:spTree>
    <p:extLst>
      <p:ext uri="{BB962C8B-B14F-4D97-AF65-F5344CB8AC3E}">
        <p14:creationId xmlns:p14="http://schemas.microsoft.com/office/powerpoint/2010/main" val="286442946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9FEA7D74A7BF864BA00741367FEEF239" ma:contentTypeVersion="17" ma:contentTypeDescription="Create a new document." ma:contentTypeScope="" ma:versionID="7c15558642d74a3e840f4870d1f777a4">
  <xsd:schema xmlns:xsd="http://www.w3.org/2001/XMLSchema" xmlns:xs="http://www.w3.org/2001/XMLSchema" xmlns:p="http://schemas.microsoft.com/office/2006/metadata/properties" xmlns:ns2="f792690d-879f-46d8-925c-4171572e1f59" xmlns:ns3="ba6e64ec-b061-4ef9-925c-be5efbd33eb1" targetNamespace="http://schemas.microsoft.com/office/2006/metadata/properties" ma:root="true" ma:fieldsID="5819b491ed87d0b15b9ffc01e79b1767" ns2:_="" ns3:_="">
    <xsd:import namespace="f792690d-879f-46d8-925c-4171572e1f59"/>
    <xsd:import namespace="ba6e64ec-b061-4ef9-925c-be5efbd33eb1"/>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AutoKeyPoints" minOccurs="0"/>
                <xsd:element ref="ns2:MediaServiceKeyPoints" minOccurs="0"/>
                <xsd:element ref="ns2:MediaLengthInSeconds" minOccurs="0"/>
                <xsd:element ref="ns2:MediaServiceLocation" minOccurs="0"/>
                <xsd:element ref="ns2:lcf76f155ced4ddcb4097134ff3c332f" minOccurs="0"/>
                <xsd:element ref="ns3:TaxCatchAll" minOccurs="0"/>
                <xsd:element ref="ns2:MediaServiceObjectDetectorVersions" minOccurs="0"/>
                <xsd:element ref="ns2:MediaServiceSearchProperties"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92690d-879f-46d8-925c-4171572e1f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LengthInSeconds" ma:index="17" nillable="true" ma:displayName="Length (seconds)" ma:internalName="MediaLengthInSeconds" ma:readOnly="true">
      <xsd:simpleType>
        <xsd:restriction base="dms:Unknow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9ff17d2-5e37-428c-a9a5-6f2642e1fa9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MediaServiceBillingMetadata" ma:index="24"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ba6e64ec-b061-4ef9-925c-be5efbd33eb1"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3e926922-5513-4137-b5d9-ea316937596f}" ma:internalName="TaxCatchAll" ma:showField="CatchAllData" ma:web="ba6e64ec-b061-4ef9-925c-be5efbd33eb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ba6e64ec-b061-4ef9-925c-be5efbd33eb1" xsi:nil="true"/>
    <lcf76f155ced4ddcb4097134ff3c332f xmlns="f792690d-879f-46d8-925c-4171572e1f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43274A62-8BE6-4E27-A00F-32858A41FBD2}">
  <ds:schemaRefs>
    <ds:schemaRef ds:uri="http://schemas.microsoft.com/sharepoint/v3/contenttype/forms"/>
  </ds:schemaRefs>
</ds:datastoreItem>
</file>

<file path=customXml/itemProps2.xml><?xml version="1.0" encoding="utf-8"?>
<ds:datastoreItem xmlns:ds="http://schemas.openxmlformats.org/officeDocument/2006/customXml" ds:itemID="{9B0778D4-CC99-441F-8048-71442527533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92690d-879f-46d8-925c-4171572e1f59"/>
    <ds:schemaRef ds:uri="ba6e64ec-b061-4ef9-925c-be5efbd33e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33BF72-0C57-4113-BB97-93ABA539F50B}">
  <ds:schemaRefs>
    <ds:schemaRef ds:uri="f792690d-879f-46d8-925c-4171572e1f59"/>
    <ds:schemaRef ds:uri="http://schemas.microsoft.com/office/2006/metadata/properties"/>
    <ds:schemaRef ds:uri="http://purl.org/dc/terms/"/>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ba6e64ec-b061-4ef9-925c-be5efbd33eb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Office Theme 2013 - 2022</Template>
  <TotalTime>65</TotalTime>
  <Words>80</Words>
  <Application>Microsoft Office PowerPoint</Application>
  <PresentationFormat>Custom</PresentationFormat>
  <Paragraphs>12</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Aptos</vt:lpstr>
      <vt:lpstr>Arial</vt:lpstr>
      <vt:lpstr>Calibri</vt:lpstr>
      <vt:lpstr>Calibri Light</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Hartland</dc:creator>
  <cp:lastModifiedBy>Howard Wheeler</cp:lastModifiedBy>
  <cp:revision>7</cp:revision>
  <dcterms:created xsi:type="dcterms:W3CDTF">2023-06-26T13:44:24Z</dcterms:created>
  <dcterms:modified xsi:type="dcterms:W3CDTF">2025-11-27T09:42:46Z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0x0101009FEA7D74A7BF864BA00741367FEEF239</vt:lpwstr>
  </property>
  <property fmtid="{D5CDD505-2E9C-101B-9397-08002B2CF9AE}" pid="3" name="MediaServiceImageTags">
    <vt:lpwstr/>
  </property>
</Properties>
</file>